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91" r:id="rId4"/>
    <p:sldId id="259" r:id="rId5"/>
    <p:sldId id="260" r:id="rId6"/>
    <p:sldId id="293" r:id="rId7"/>
    <p:sldId id="266" r:id="rId8"/>
    <p:sldId id="289" r:id="rId9"/>
    <p:sldId id="261" r:id="rId10"/>
    <p:sldId id="290" r:id="rId11"/>
    <p:sldId id="292" r:id="rId12"/>
    <p:sldId id="263" r:id="rId13"/>
    <p:sldId id="264" r:id="rId14"/>
    <p:sldId id="265" r:id="rId15"/>
    <p:sldId id="267" r:id="rId16"/>
    <p:sldId id="268" r:id="rId17"/>
    <p:sldId id="269" r:id="rId18"/>
    <p:sldId id="270" r:id="rId19"/>
    <p:sldId id="287" r:id="rId20"/>
    <p:sldId id="271" r:id="rId21"/>
    <p:sldId id="272" r:id="rId22"/>
    <p:sldId id="276" r:id="rId23"/>
    <p:sldId id="288" r:id="rId24"/>
    <p:sldId id="285" r:id="rId25"/>
    <p:sldId id="275" r:id="rId26"/>
    <p:sldId id="273" r:id="rId27"/>
    <p:sldId id="282" r:id="rId28"/>
    <p:sldId id="274" r:id="rId29"/>
    <p:sldId id="281" r:id="rId30"/>
    <p:sldId id="277" r:id="rId31"/>
    <p:sldId id="278" r:id="rId32"/>
    <p:sldId id="286" r:id="rId33"/>
    <p:sldId id="283" r:id="rId34"/>
    <p:sldId id="280" r:id="rId35"/>
    <p:sldId id="284" r:id="rId36"/>
    <p:sldId id="279" r:id="rId37"/>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107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1143000" y="1122363"/>
            <a:ext cx="6858000" cy="2387600"/>
          </a:xfrm>
        </p:spPr>
        <p:txBody>
          <a:bodyPr anchor="b"/>
          <a:lstStyle>
            <a:lvl1pPr algn="ctr">
              <a:defRPr sz="6000"/>
            </a:lvl1pPr>
          </a:lstStyle>
          <a:p>
            <a:r>
              <a:rPr lang="pl-PL" smtClean="0"/>
              <a:t>Kliknij, aby edytować styl</a:t>
            </a:r>
            <a:endParaRPr lang="pl-PL"/>
          </a:p>
        </p:txBody>
      </p:sp>
      <p:sp>
        <p:nvSpPr>
          <p:cNvPr id="3" name="Podtytuł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lvl1pPr>
              <a:defRPr/>
            </a:lvl1pPr>
          </a:lstStyle>
          <a:p>
            <a:endParaRPr lang="fr-FR" altLang="pl-PL"/>
          </a:p>
        </p:txBody>
      </p:sp>
      <p:sp>
        <p:nvSpPr>
          <p:cNvPr id="5" name="Symbol zastępczy stopki 4"/>
          <p:cNvSpPr>
            <a:spLocks noGrp="1"/>
          </p:cNvSpPr>
          <p:nvPr>
            <p:ph type="ftr" sz="quarter" idx="11"/>
          </p:nvPr>
        </p:nvSpPr>
        <p:spPr/>
        <p:txBody>
          <a:bodyPr/>
          <a:lstStyle>
            <a:lvl1pPr>
              <a:defRPr/>
            </a:lvl1pPr>
          </a:lstStyle>
          <a:p>
            <a:endParaRPr lang="fr-FR" altLang="pl-PL"/>
          </a:p>
        </p:txBody>
      </p:sp>
      <p:sp>
        <p:nvSpPr>
          <p:cNvPr id="6" name="Symbol zastępczy numeru slajdu 5"/>
          <p:cNvSpPr>
            <a:spLocks noGrp="1"/>
          </p:cNvSpPr>
          <p:nvPr>
            <p:ph type="sldNum" sz="quarter" idx="12"/>
          </p:nvPr>
        </p:nvSpPr>
        <p:spPr/>
        <p:txBody>
          <a:bodyPr/>
          <a:lstStyle>
            <a:lvl1pPr>
              <a:defRPr/>
            </a:lvl1pPr>
          </a:lstStyle>
          <a:p>
            <a:fld id="{D6B665DC-A782-430D-9EC2-5C18C6424FEA}" type="slidenum">
              <a:rPr lang="fr-FR" altLang="pl-PL"/>
              <a:pPr/>
              <a:t>‹#›</a:t>
            </a:fld>
            <a:endParaRPr lang="fr-FR" altLang="pl-PL"/>
          </a:p>
        </p:txBody>
      </p:sp>
    </p:spTree>
    <p:extLst>
      <p:ext uri="{BB962C8B-B14F-4D97-AF65-F5344CB8AC3E}">
        <p14:creationId xmlns:p14="http://schemas.microsoft.com/office/powerpoint/2010/main" val="1117686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lvl1pPr>
              <a:defRPr/>
            </a:lvl1pPr>
          </a:lstStyle>
          <a:p>
            <a:endParaRPr lang="fr-FR" altLang="pl-PL"/>
          </a:p>
        </p:txBody>
      </p:sp>
      <p:sp>
        <p:nvSpPr>
          <p:cNvPr id="5" name="Symbol zastępczy stopki 4"/>
          <p:cNvSpPr>
            <a:spLocks noGrp="1"/>
          </p:cNvSpPr>
          <p:nvPr>
            <p:ph type="ftr" sz="quarter" idx="11"/>
          </p:nvPr>
        </p:nvSpPr>
        <p:spPr/>
        <p:txBody>
          <a:bodyPr/>
          <a:lstStyle>
            <a:lvl1pPr>
              <a:defRPr/>
            </a:lvl1pPr>
          </a:lstStyle>
          <a:p>
            <a:endParaRPr lang="fr-FR" altLang="pl-PL"/>
          </a:p>
        </p:txBody>
      </p:sp>
      <p:sp>
        <p:nvSpPr>
          <p:cNvPr id="6" name="Symbol zastępczy numeru slajdu 5"/>
          <p:cNvSpPr>
            <a:spLocks noGrp="1"/>
          </p:cNvSpPr>
          <p:nvPr>
            <p:ph type="sldNum" sz="quarter" idx="12"/>
          </p:nvPr>
        </p:nvSpPr>
        <p:spPr/>
        <p:txBody>
          <a:bodyPr/>
          <a:lstStyle>
            <a:lvl1pPr>
              <a:defRPr/>
            </a:lvl1pPr>
          </a:lstStyle>
          <a:p>
            <a:fld id="{6FA91307-D718-4AB0-A393-56A3117E01C2}" type="slidenum">
              <a:rPr lang="fr-FR" altLang="pl-PL"/>
              <a:pPr/>
              <a:t>‹#›</a:t>
            </a:fld>
            <a:endParaRPr lang="fr-FR" altLang="pl-PL"/>
          </a:p>
        </p:txBody>
      </p:sp>
    </p:spTree>
    <p:extLst>
      <p:ext uri="{BB962C8B-B14F-4D97-AF65-F5344CB8AC3E}">
        <p14:creationId xmlns:p14="http://schemas.microsoft.com/office/powerpoint/2010/main" val="3712474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623888" y="1709738"/>
            <a:ext cx="7886700" cy="2852737"/>
          </a:xfrm>
        </p:spPr>
        <p:txBody>
          <a:bodyPr anchor="b"/>
          <a:lstStyle>
            <a:lvl1pPr>
              <a:defRPr sz="6000"/>
            </a:lvl1pPr>
          </a:lstStyle>
          <a:p>
            <a:r>
              <a:rPr lang="pl-PL" smtClean="0"/>
              <a:t>Kliknij, aby edytować styl</a:t>
            </a:r>
            <a:endParaRPr lang="pl-PL"/>
          </a:p>
        </p:txBody>
      </p:sp>
      <p:sp>
        <p:nvSpPr>
          <p:cNvPr id="3" name="Symbol zastępczy tekstu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lvl1pPr>
              <a:defRPr/>
            </a:lvl1pPr>
          </a:lstStyle>
          <a:p>
            <a:endParaRPr lang="fr-FR" altLang="pl-PL"/>
          </a:p>
        </p:txBody>
      </p:sp>
      <p:sp>
        <p:nvSpPr>
          <p:cNvPr id="5" name="Symbol zastępczy stopki 4"/>
          <p:cNvSpPr>
            <a:spLocks noGrp="1"/>
          </p:cNvSpPr>
          <p:nvPr>
            <p:ph type="ftr" sz="quarter" idx="11"/>
          </p:nvPr>
        </p:nvSpPr>
        <p:spPr/>
        <p:txBody>
          <a:bodyPr/>
          <a:lstStyle>
            <a:lvl1pPr>
              <a:defRPr/>
            </a:lvl1pPr>
          </a:lstStyle>
          <a:p>
            <a:endParaRPr lang="fr-FR" altLang="pl-PL"/>
          </a:p>
        </p:txBody>
      </p:sp>
      <p:sp>
        <p:nvSpPr>
          <p:cNvPr id="6" name="Symbol zastępczy numeru slajdu 5"/>
          <p:cNvSpPr>
            <a:spLocks noGrp="1"/>
          </p:cNvSpPr>
          <p:nvPr>
            <p:ph type="sldNum" sz="quarter" idx="12"/>
          </p:nvPr>
        </p:nvSpPr>
        <p:spPr/>
        <p:txBody>
          <a:bodyPr/>
          <a:lstStyle>
            <a:lvl1pPr>
              <a:defRPr/>
            </a:lvl1pPr>
          </a:lstStyle>
          <a:p>
            <a:fld id="{6AAB7525-8347-48A1-89CB-0CC04E3F7753}" type="slidenum">
              <a:rPr lang="fr-FR" altLang="pl-PL"/>
              <a:pPr/>
              <a:t>‹#›</a:t>
            </a:fld>
            <a:endParaRPr lang="fr-FR" altLang="pl-PL"/>
          </a:p>
        </p:txBody>
      </p:sp>
    </p:spTree>
    <p:extLst>
      <p:ext uri="{BB962C8B-B14F-4D97-AF65-F5344CB8AC3E}">
        <p14:creationId xmlns:p14="http://schemas.microsoft.com/office/powerpoint/2010/main" val="3366315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lvl1pPr>
              <a:defRPr/>
            </a:lvl1pPr>
          </a:lstStyle>
          <a:p>
            <a:endParaRPr lang="fr-FR" altLang="pl-PL"/>
          </a:p>
        </p:txBody>
      </p:sp>
      <p:sp>
        <p:nvSpPr>
          <p:cNvPr id="6" name="Symbol zastępczy stopki 5"/>
          <p:cNvSpPr>
            <a:spLocks noGrp="1"/>
          </p:cNvSpPr>
          <p:nvPr>
            <p:ph type="ftr" sz="quarter" idx="11"/>
          </p:nvPr>
        </p:nvSpPr>
        <p:spPr/>
        <p:txBody>
          <a:bodyPr/>
          <a:lstStyle>
            <a:lvl1pPr>
              <a:defRPr/>
            </a:lvl1pPr>
          </a:lstStyle>
          <a:p>
            <a:endParaRPr lang="fr-FR" altLang="pl-PL"/>
          </a:p>
        </p:txBody>
      </p:sp>
      <p:sp>
        <p:nvSpPr>
          <p:cNvPr id="7" name="Symbol zastępczy numeru slajdu 6"/>
          <p:cNvSpPr>
            <a:spLocks noGrp="1"/>
          </p:cNvSpPr>
          <p:nvPr>
            <p:ph type="sldNum" sz="quarter" idx="12"/>
          </p:nvPr>
        </p:nvSpPr>
        <p:spPr/>
        <p:txBody>
          <a:bodyPr/>
          <a:lstStyle>
            <a:lvl1pPr>
              <a:defRPr/>
            </a:lvl1pPr>
          </a:lstStyle>
          <a:p>
            <a:fld id="{0CA7C461-8C34-4FE6-8938-9E4EFD01B72B}" type="slidenum">
              <a:rPr lang="fr-FR" altLang="pl-PL"/>
              <a:pPr/>
              <a:t>‹#›</a:t>
            </a:fld>
            <a:endParaRPr lang="fr-FR" altLang="pl-PL"/>
          </a:p>
        </p:txBody>
      </p:sp>
    </p:spTree>
    <p:extLst>
      <p:ext uri="{BB962C8B-B14F-4D97-AF65-F5344CB8AC3E}">
        <p14:creationId xmlns:p14="http://schemas.microsoft.com/office/powerpoint/2010/main" val="2332606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630238" y="365125"/>
            <a:ext cx="7886700" cy="1325563"/>
          </a:xfrm>
        </p:spPr>
        <p:txBody>
          <a:bodyPr/>
          <a:lstStyle/>
          <a:p>
            <a:r>
              <a:rPr lang="pl-PL" smtClean="0"/>
              <a:t>Kliknij, aby edytować styl</a:t>
            </a:r>
            <a:endParaRPr lang="pl-PL"/>
          </a:p>
        </p:txBody>
      </p:sp>
      <p:sp>
        <p:nvSpPr>
          <p:cNvPr id="3" name="Symbol zastępczy tekstu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630238" y="2505075"/>
            <a:ext cx="3868737" cy="368458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29150" y="2505075"/>
            <a:ext cx="3887788" cy="368458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lvl1pPr>
              <a:defRPr/>
            </a:lvl1pPr>
          </a:lstStyle>
          <a:p>
            <a:endParaRPr lang="fr-FR" altLang="pl-PL"/>
          </a:p>
        </p:txBody>
      </p:sp>
      <p:sp>
        <p:nvSpPr>
          <p:cNvPr id="8" name="Symbol zastępczy stopki 7"/>
          <p:cNvSpPr>
            <a:spLocks noGrp="1"/>
          </p:cNvSpPr>
          <p:nvPr>
            <p:ph type="ftr" sz="quarter" idx="11"/>
          </p:nvPr>
        </p:nvSpPr>
        <p:spPr/>
        <p:txBody>
          <a:bodyPr/>
          <a:lstStyle>
            <a:lvl1pPr>
              <a:defRPr/>
            </a:lvl1pPr>
          </a:lstStyle>
          <a:p>
            <a:endParaRPr lang="fr-FR" altLang="pl-PL"/>
          </a:p>
        </p:txBody>
      </p:sp>
      <p:sp>
        <p:nvSpPr>
          <p:cNvPr id="9" name="Symbol zastępczy numeru slajdu 8"/>
          <p:cNvSpPr>
            <a:spLocks noGrp="1"/>
          </p:cNvSpPr>
          <p:nvPr>
            <p:ph type="sldNum" sz="quarter" idx="12"/>
          </p:nvPr>
        </p:nvSpPr>
        <p:spPr/>
        <p:txBody>
          <a:bodyPr/>
          <a:lstStyle>
            <a:lvl1pPr>
              <a:defRPr/>
            </a:lvl1pPr>
          </a:lstStyle>
          <a:p>
            <a:fld id="{766B0B2F-EAA9-48FD-9927-ECF26E9FA8F2}" type="slidenum">
              <a:rPr lang="fr-FR" altLang="pl-PL"/>
              <a:pPr/>
              <a:t>‹#›</a:t>
            </a:fld>
            <a:endParaRPr lang="fr-FR" altLang="pl-PL"/>
          </a:p>
        </p:txBody>
      </p:sp>
    </p:spTree>
    <p:extLst>
      <p:ext uri="{BB962C8B-B14F-4D97-AF65-F5344CB8AC3E}">
        <p14:creationId xmlns:p14="http://schemas.microsoft.com/office/powerpoint/2010/main" val="1845277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lvl1pPr>
              <a:defRPr/>
            </a:lvl1pPr>
          </a:lstStyle>
          <a:p>
            <a:endParaRPr lang="fr-FR" altLang="pl-PL"/>
          </a:p>
        </p:txBody>
      </p:sp>
      <p:sp>
        <p:nvSpPr>
          <p:cNvPr id="4" name="Symbol zastępczy stopki 3"/>
          <p:cNvSpPr>
            <a:spLocks noGrp="1"/>
          </p:cNvSpPr>
          <p:nvPr>
            <p:ph type="ftr" sz="quarter" idx="11"/>
          </p:nvPr>
        </p:nvSpPr>
        <p:spPr/>
        <p:txBody>
          <a:bodyPr/>
          <a:lstStyle>
            <a:lvl1pPr>
              <a:defRPr/>
            </a:lvl1pPr>
          </a:lstStyle>
          <a:p>
            <a:endParaRPr lang="fr-FR" altLang="pl-PL"/>
          </a:p>
        </p:txBody>
      </p:sp>
      <p:sp>
        <p:nvSpPr>
          <p:cNvPr id="5" name="Symbol zastępczy numeru slajdu 4"/>
          <p:cNvSpPr>
            <a:spLocks noGrp="1"/>
          </p:cNvSpPr>
          <p:nvPr>
            <p:ph type="sldNum" sz="quarter" idx="12"/>
          </p:nvPr>
        </p:nvSpPr>
        <p:spPr/>
        <p:txBody>
          <a:bodyPr/>
          <a:lstStyle>
            <a:lvl1pPr>
              <a:defRPr/>
            </a:lvl1pPr>
          </a:lstStyle>
          <a:p>
            <a:fld id="{CCFE5018-C177-414A-9C1D-A3749214FF4D}" type="slidenum">
              <a:rPr lang="fr-FR" altLang="pl-PL"/>
              <a:pPr/>
              <a:t>‹#›</a:t>
            </a:fld>
            <a:endParaRPr lang="fr-FR" altLang="pl-PL"/>
          </a:p>
        </p:txBody>
      </p:sp>
    </p:spTree>
    <p:extLst>
      <p:ext uri="{BB962C8B-B14F-4D97-AF65-F5344CB8AC3E}">
        <p14:creationId xmlns:p14="http://schemas.microsoft.com/office/powerpoint/2010/main" val="2069257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lvl1pPr>
              <a:defRPr/>
            </a:lvl1pPr>
          </a:lstStyle>
          <a:p>
            <a:endParaRPr lang="fr-FR" altLang="pl-PL"/>
          </a:p>
        </p:txBody>
      </p:sp>
      <p:sp>
        <p:nvSpPr>
          <p:cNvPr id="3" name="Symbol zastępczy stopki 2"/>
          <p:cNvSpPr>
            <a:spLocks noGrp="1"/>
          </p:cNvSpPr>
          <p:nvPr>
            <p:ph type="ftr" sz="quarter" idx="11"/>
          </p:nvPr>
        </p:nvSpPr>
        <p:spPr/>
        <p:txBody>
          <a:bodyPr/>
          <a:lstStyle>
            <a:lvl1pPr>
              <a:defRPr/>
            </a:lvl1pPr>
          </a:lstStyle>
          <a:p>
            <a:endParaRPr lang="fr-FR" altLang="pl-PL"/>
          </a:p>
        </p:txBody>
      </p:sp>
      <p:sp>
        <p:nvSpPr>
          <p:cNvPr id="4" name="Symbol zastępczy numeru slajdu 3"/>
          <p:cNvSpPr>
            <a:spLocks noGrp="1"/>
          </p:cNvSpPr>
          <p:nvPr>
            <p:ph type="sldNum" sz="quarter" idx="12"/>
          </p:nvPr>
        </p:nvSpPr>
        <p:spPr/>
        <p:txBody>
          <a:bodyPr/>
          <a:lstStyle>
            <a:lvl1pPr>
              <a:defRPr/>
            </a:lvl1pPr>
          </a:lstStyle>
          <a:p>
            <a:fld id="{56B69B16-8F4A-4BAC-A9E0-FDFB95F8C37D}" type="slidenum">
              <a:rPr lang="fr-FR" altLang="pl-PL"/>
              <a:pPr/>
              <a:t>‹#›</a:t>
            </a:fld>
            <a:endParaRPr lang="fr-FR" altLang="pl-PL"/>
          </a:p>
        </p:txBody>
      </p:sp>
    </p:spTree>
    <p:extLst>
      <p:ext uri="{BB962C8B-B14F-4D97-AF65-F5344CB8AC3E}">
        <p14:creationId xmlns:p14="http://schemas.microsoft.com/office/powerpoint/2010/main" val="182920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630238" y="457200"/>
            <a:ext cx="2949575" cy="1600200"/>
          </a:xfrm>
        </p:spPr>
        <p:txBody>
          <a:bodyPr anchor="b"/>
          <a:lstStyle>
            <a:lvl1pPr>
              <a:defRPr sz="3200"/>
            </a:lvl1pPr>
          </a:lstStyle>
          <a:p>
            <a:r>
              <a:rPr lang="pl-PL" smtClean="0"/>
              <a:t>Kliknij, aby edytować styl</a:t>
            </a:r>
            <a:endParaRPr lang="pl-PL"/>
          </a:p>
        </p:txBody>
      </p:sp>
      <p:sp>
        <p:nvSpPr>
          <p:cNvPr id="3" name="Symbol zastępczy zawartości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lvl1pPr>
              <a:defRPr/>
            </a:lvl1pPr>
          </a:lstStyle>
          <a:p>
            <a:endParaRPr lang="fr-FR" altLang="pl-PL"/>
          </a:p>
        </p:txBody>
      </p:sp>
      <p:sp>
        <p:nvSpPr>
          <p:cNvPr id="6" name="Symbol zastępczy stopki 5"/>
          <p:cNvSpPr>
            <a:spLocks noGrp="1"/>
          </p:cNvSpPr>
          <p:nvPr>
            <p:ph type="ftr" sz="quarter" idx="11"/>
          </p:nvPr>
        </p:nvSpPr>
        <p:spPr/>
        <p:txBody>
          <a:bodyPr/>
          <a:lstStyle>
            <a:lvl1pPr>
              <a:defRPr/>
            </a:lvl1pPr>
          </a:lstStyle>
          <a:p>
            <a:endParaRPr lang="fr-FR" altLang="pl-PL"/>
          </a:p>
        </p:txBody>
      </p:sp>
      <p:sp>
        <p:nvSpPr>
          <p:cNvPr id="7" name="Symbol zastępczy numeru slajdu 6"/>
          <p:cNvSpPr>
            <a:spLocks noGrp="1"/>
          </p:cNvSpPr>
          <p:nvPr>
            <p:ph type="sldNum" sz="quarter" idx="12"/>
          </p:nvPr>
        </p:nvSpPr>
        <p:spPr/>
        <p:txBody>
          <a:bodyPr/>
          <a:lstStyle>
            <a:lvl1pPr>
              <a:defRPr/>
            </a:lvl1pPr>
          </a:lstStyle>
          <a:p>
            <a:fld id="{41DC87A4-7734-4F9A-A377-C095D037682D}" type="slidenum">
              <a:rPr lang="fr-FR" altLang="pl-PL"/>
              <a:pPr/>
              <a:t>‹#›</a:t>
            </a:fld>
            <a:endParaRPr lang="fr-FR" altLang="pl-PL"/>
          </a:p>
        </p:txBody>
      </p:sp>
    </p:spTree>
    <p:extLst>
      <p:ext uri="{BB962C8B-B14F-4D97-AF65-F5344CB8AC3E}">
        <p14:creationId xmlns:p14="http://schemas.microsoft.com/office/powerpoint/2010/main" val="2917816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630238" y="457200"/>
            <a:ext cx="2949575" cy="1600200"/>
          </a:xfrm>
        </p:spPr>
        <p:txBody>
          <a:bodyPr anchor="b"/>
          <a:lstStyle>
            <a:lvl1pPr>
              <a:defRPr sz="3200"/>
            </a:lvl1pPr>
          </a:lstStyle>
          <a:p>
            <a:r>
              <a:rPr lang="pl-PL" smtClean="0"/>
              <a:t>Kliknij, aby edytować styl</a:t>
            </a:r>
            <a:endParaRPr lang="pl-PL"/>
          </a:p>
        </p:txBody>
      </p:sp>
      <p:sp>
        <p:nvSpPr>
          <p:cNvPr id="3" name="Symbol zastępczy obrazu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lvl1pPr>
              <a:defRPr/>
            </a:lvl1pPr>
          </a:lstStyle>
          <a:p>
            <a:endParaRPr lang="fr-FR" altLang="pl-PL"/>
          </a:p>
        </p:txBody>
      </p:sp>
      <p:sp>
        <p:nvSpPr>
          <p:cNvPr id="6" name="Symbol zastępczy stopki 5"/>
          <p:cNvSpPr>
            <a:spLocks noGrp="1"/>
          </p:cNvSpPr>
          <p:nvPr>
            <p:ph type="ftr" sz="quarter" idx="11"/>
          </p:nvPr>
        </p:nvSpPr>
        <p:spPr/>
        <p:txBody>
          <a:bodyPr/>
          <a:lstStyle>
            <a:lvl1pPr>
              <a:defRPr/>
            </a:lvl1pPr>
          </a:lstStyle>
          <a:p>
            <a:endParaRPr lang="fr-FR" altLang="pl-PL"/>
          </a:p>
        </p:txBody>
      </p:sp>
      <p:sp>
        <p:nvSpPr>
          <p:cNvPr id="7" name="Symbol zastępczy numeru slajdu 6"/>
          <p:cNvSpPr>
            <a:spLocks noGrp="1"/>
          </p:cNvSpPr>
          <p:nvPr>
            <p:ph type="sldNum" sz="quarter" idx="12"/>
          </p:nvPr>
        </p:nvSpPr>
        <p:spPr/>
        <p:txBody>
          <a:bodyPr/>
          <a:lstStyle>
            <a:lvl1pPr>
              <a:defRPr/>
            </a:lvl1pPr>
          </a:lstStyle>
          <a:p>
            <a:fld id="{27C9B1F2-DAFD-4F61-9DB6-3FD512F231AC}" type="slidenum">
              <a:rPr lang="fr-FR" altLang="pl-PL"/>
              <a:pPr/>
              <a:t>‹#›</a:t>
            </a:fld>
            <a:endParaRPr lang="fr-FR" altLang="pl-PL"/>
          </a:p>
        </p:txBody>
      </p:sp>
    </p:spTree>
    <p:extLst>
      <p:ext uri="{BB962C8B-B14F-4D97-AF65-F5344CB8AC3E}">
        <p14:creationId xmlns:p14="http://schemas.microsoft.com/office/powerpoint/2010/main" val="2185063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lvl1pPr>
              <a:defRPr/>
            </a:lvl1pPr>
          </a:lstStyle>
          <a:p>
            <a:endParaRPr lang="fr-FR" altLang="pl-PL"/>
          </a:p>
        </p:txBody>
      </p:sp>
      <p:sp>
        <p:nvSpPr>
          <p:cNvPr id="5" name="Symbol zastępczy stopki 4"/>
          <p:cNvSpPr>
            <a:spLocks noGrp="1"/>
          </p:cNvSpPr>
          <p:nvPr>
            <p:ph type="ftr" sz="quarter" idx="11"/>
          </p:nvPr>
        </p:nvSpPr>
        <p:spPr/>
        <p:txBody>
          <a:bodyPr/>
          <a:lstStyle>
            <a:lvl1pPr>
              <a:defRPr/>
            </a:lvl1pPr>
          </a:lstStyle>
          <a:p>
            <a:endParaRPr lang="fr-FR" altLang="pl-PL"/>
          </a:p>
        </p:txBody>
      </p:sp>
      <p:sp>
        <p:nvSpPr>
          <p:cNvPr id="6" name="Symbol zastępczy numeru slajdu 5"/>
          <p:cNvSpPr>
            <a:spLocks noGrp="1"/>
          </p:cNvSpPr>
          <p:nvPr>
            <p:ph type="sldNum" sz="quarter" idx="12"/>
          </p:nvPr>
        </p:nvSpPr>
        <p:spPr/>
        <p:txBody>
          <a:bodyPr/>
          <a:lstStyle>
            <a:lvl1pPr>
              <a:defRPr/>
            </a:lvl1pPr>
          </a:lstStyle>
          <a:p>
            <a:fld id="{9F5480E5-3702-4252-8590-DE554AA5F991}" type="slidenum">
              <a:rPr lang="fr-FR" altLang="pl-PL"/>
              <a:pPr/>
              <a:t>‹#›</a:t>
            </a:fld>
            <a:endParaRPr lang="fr-FR" altLang="pl-PL"/>
          </a:p>
        </p:txBody>
      </p:sp>
    </p:spTree>
    <p:extLst>
      <p:ext uri="{BB962C8B-B14F-4D97-AF65-F5344CB8AC3E}">
        <p14:creationId xmlns:p14="http://schemas.microsoft.com/office/powerpoint/2010/main" val="472367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lvl1pPr>
              <a:defRPr/>
            </a:lvl1pPr>
          </a:lstStyle>
          <a:p>
            <a:endParaRPr lang="fr-FR" altLang="pl-PL"/>
          </a:p>
        </p:txBody>
      </p:sp>
      <p:sp>
        <p:nvSpPr>
          <p:cNvPr id="5" name="Symbol zastępczy stopki 4"/>
          <p:cNvSpPr>
            <a:spLocks noGrp="1"/>
          </p:cNvSpPr>
          <p:nvPr>
            <p:ph type="ftr" sz="quarter" idx="11"/>
          </p:nvPr>
        </p:nvSpPr>
        <p:spPr/>
        <p:txBody>
          <a:bodyPr/>
          <a:lstStyle>
            <a:lvl1pPr>
              <a:defRPr/>
            </a:lvl1pPr>
          </a:lstStyle>
          <a:p>
            <a:endParaRPr lang="fr-FR" altLang="pl-PL"/>
          </a:p>
        </p:txBody>
      </p:sp>
      <p:sp>
        <p:nvSpPr>
          <p:cNvPr id="6" name="Symbol zastępczy numeru slajdu 5"/>
          <p:cNvSpPr>
            <a:spLocks noGrp="1"/>
          </p:cNvSpPr>
          <p:nvPr>
            <p:ph type="sldNum" sz="quarter" idx="12"/>
          </p:nvPr>
        </p:nvSpPr>
        <p:spPr/>
        <p:txBody>
          <a:bodyPr/>
          <a:lstStyle>
            <a:lvl1pPr>
              <a:defRPr/>
            </a:lvl1pPr>
          </a:lstStyle>
          <a:p>
            <a:fld id="{F908FCF4-AF96-455C-9B4A-53CA41718DA3}" type="slidenum">
              <a:rPr lang="fr-FR" altLang="pl-PL"/>
              <a:pPr/>
              <a:t>‹#›</a:t>
            </a:fld>
            <a:endParaRPr lang="fr-FR" altLang="pl-PL"/>
          </a:p>
        </p:txBody>
      </p:sp>
    </p:spTree>
    <p:extLst>
      <p:ext uri="{BB962C8B-B14F-4D97-AF65-F5344CB8AC3E}">
        <p14:creationId xmlns:p14="http://schemas.microsoft.com/office/powerpoint/2010/main" val="843642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altLang="pl-PL"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pl-PL" smtClean="0"/>
              <a:t>Cliquez pour modifier les styles du texte du masque</a:t>
            </a:r>
          </a:p>
          <a:p>
            <a:pPr lvl="1"/>
            <a:r>
              <a:rPr lang="fr-FR" altLang="pl-PL" smtClean="0"/>
              <a:t>Deuxième niveau</a:t>
            </a:r>
          </a:p>
          <a:p>
            <a:pPr lvl="2"/>
            <a:r>
              <a:rPr lang="fr-FR" altLang="pl-PL" smtClean="0"/>
              <a:t>Troisième niveau</a:t>
            </a:r>
          </a:p>
          <a:p>
            <a:pPr lvl="3"/>
            <a:r>
              <a:rPr lang="fr-FR" altLang="pl-PL" smtClean="0"/>
              <a:t>Quatrième niveau</a:t>
            </a:r>
          </a:p>
          <a:p>
            <a:pPr lvl="4"/>
            <a:r>
              <a:rPr lang="fr-FR" altLang="pl-PL"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fr-FR" altLang="pl-P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fr-FR" altLang="pl-P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8F788192-067A-44AC-9D93-51E1447393D9}" type="slidenum">
              <a:rPr lang="fr-FR" altLang="pl-PL"/>
              <a:pPr/>
              <a:t>‹#›</a:t>
            </a:fld>
            <a:endParaRPr lang="fr-FR" alt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14.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slideLayout" Target="../slideLayouts/slideLayout2.xml"/><Relationship Id="rId7" Type="http://schemas.openxmlformats.org/officeDocument/2006/relationships/image" Target="../media/image28.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5.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slideLayout" Target="../slideLayouts/slideLayout2.xml"/><Relationship Id="rId7" Type="http://schemas.openxmlformats.org/officeDocument/2006/relationships/image" Target="../media/image45.jpe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 Id="rId9"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53.jpe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57.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19.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slideLayout" Target="../slideLayouts/slideLayout2.xml"/><Relationship Id="rId7" Type="http://schemas.openxmlformats.org/officeDocument/2006/relationships/image" Target="../media/image61.jpe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 Id="rId9"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66.jpe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0.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2.png"/><Relationship Id="rId4" Type="http://schemas.openxmlformats.org/officeDocument/2006/relationships/image" Target="../media/image79.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27.xml.rels><?xml version="1.0" encoding="UTF-8" standalone="yes"?>
<Relationships xmlns="http://schemas.openxmlformats.org/package/2006/relationships"><Relationship Id="rId8" Type="http://schemas.openxmlformats.org/officeDocument/2006/relationships/image" Target="../media/image87.jpeg"/><Relationship Id="rId3" Type="http://schemas.openxmlformats.org/officeDocument/2006/relationships/slideLayout" Target="../slideLayouts/slideLayout2.xml"/><Relationship Id="rId7" Type="http://schemas.openxmlformats.org/officeDocument/2006/relationships/image" Target="../media/image86.jpe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85.jpeg"/><Relationship Id="rId5" Type="http://schemas.openxmlformats.org/officeDocument/2006/relationships/image" Target="../media/image84.jpeg"/><Relationship Id="rId4" Type="http://schemas.openxmlformats.org/officeDocument/2006/relationships/image" Target="../media/image83.jpeg"/><Relationship Id="rId9" Type="http://schemas.openxmlformats.org/officeDocument/2006/relationships/image" Target="../media/image2.png"/></Relationships>
</file>

<file path=ppt/slides/_rels/slide2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91.jpe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90.jpeg"/><Relationship Id="rId5" Type="http://schemas.openxmlformats.org/officeDocument/2006/relationships/image" Target="../media/image89.jpeg"/><Relationship Id="rId4" Type="http://schemas.openxmlformats.org/officeDocument/2006/relationships/image" Target="../media/image88.jpeg"/></Relationships>
</file>

<file path=ppt/slides/_rels/slide2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95.jpe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94.jpeg"/><Relationship Id="rId5" Type="http://schemas.openxmlformats.org/officeDocument/2006/relationships/image" Target="../media/image93.jpeg"/><Relationship Id="rId4" Type="http://schemas.openxmlformats.org/officeDocument/2006/relationships/image" Target="../media/image92.jpeg"/></Relationships>
</file>

<file path=ppt/slides/_rels/slide3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99.jpe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98.jpeg"/><Relationship Id="rId5" Type="http://schemas.openxmlformats.org/officeDocument/2006/relationships/image" Target="../media/image97.jpeg"/><Relationship Id="rId4" Type="http://schemas.openxmlformats.org/officeDocument/2006/relationships/image" Target="../media/image96.jpeg"/></Relationships>
</file>

<file path=ppt/slides/_rels/slide3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103.jpe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102.jpeg"/><Relationship Id="rId5" Type="http://schemas.openxmlformats.org/officeDocument/2006/relationships/image" Target="../media/image101.jpeg"/><Relationship Id="rId4" Type="http://schemas.openxmlformats.org/officeDocument/2006/relationships/image" Target="../media/image100.jpeg"/></Relationships>
</file>

<file path=ppt/slides/_rels/slide3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107.jpe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106.jpeg"/><Relationship Id="rId5" Type="http://schemas.openxmlformats.org/officeDocument/2006/relationships/image" Target="../media/image105.jpeg"/><Relationship Id="rId4" Type="http://schemas.openxmlformats.org/officeDocument/2006/relationships/image" Target="../media/image104.jpeg"/></Relationships>
</file>

<file path=ppt/slides/_rels/slide33.xml.rels><?xml version="1.0" encoding="UTF-8" standalone="yes"?>
<Relationships xmlns="http://schemas.openxmlformats.org/package/2006/relationships"><Relationship Id="rId8" Type="http://schemas.openxmlformats.org/officeDocument/2006/relationships/image" Target="../media/image112.jpeg"/><Relationship Id="rId3" Type="http://schemas.openxmlformats.org/officeDocument/2006/relationships/slideLayout" Target="../slideLayouts/slideLayout2.xml"/><Relationship Id="rId7" Type="http://schemas.openxmlformats.org/officeDocument/2006/relationships/image" Target="../media/image111.jpe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110.jpeg"/><Relationship Id="rId5" Type="http://schemas.openxmlformats.org/officeDocument/2006/relationships/image" Target="../media/image109.jpeg"/><Relationship Id="rId4" Type="http://schemas.openxmlformats.org/officeDocument/2006/relationships/image" Target="../media/image108.jpeg"/><Relationship Id="rId9"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115.jpeg"/><Relationship Id="rId5" Type="http://schemas.openxmlformats.org/officeDocument/2006/relationships/image" Target="../media/image114.jpeg"/><Relationship Id="rId4" Type="http://schemas.openxmlformats.org/officeDocument/2006/relationships/image" Target="../media/image113.jpe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2.png"/><Relationship Id="rId5" Type="http://schemas.openxmlformats.org/officeDocument/2006/relationships/image" Target="../media/image117.jpeg"/><Relationship Id="rId4" Type="http://schemas.openxmlformats.org/officeDocument/2006/relationships/image" Target="../media/image116.jpe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6.m4a"/><Relationship Id="rId1" Type="http://schemas.microsoft.com/office/2007/relationships/media" Target="../media/media36.m4a"/><Relationship Id="rId5" Type="http://schemas.openxmlformats.org/officeDocument/2006/relationships/image" Target="../media/image2.png"/><Relationship Id="rId4" Type="http://schemas.openxmlformats.org/officeDocument/2006/relationships/image" Target="../media/image1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20170907_1744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188913"/>
            <a:ext cx="8569325" cy="478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468313" y="4365625"/>
            <a:ext cx="8280400" cy="227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b="1">
                <a:solidFill>
                  <a:srgbClr val="0000FF"/>
                </a:solidFill>
              </a:rPr>
              <a:t>RENCONTRE EUROPEENNE </a:t>
            </a:r>
          </a:p>
          <a:p>
            <a:r>
              <a:rPr lang="fr-FR" altLang="pl-PL" b="1">
                <a:solidFill>
                  <a:srgbClr val="0000FF"/>
                </a:solidFill>
              </a:rPr>
              <a:t>DES LAICS SALETTINS</a:t>
            </a:r>
          </a:p>
          <a:p>
            <a:r>
              <a:rPr lang="fr-FR" altLang="pl-PL" b="1" i="1">
                <a:solidFill>
                  <a:srgbClr val="0000FF"/>
                </a:solidFill>
              </a:rPr>
              <a:t>Saint Jacques de Compostelle</a:t>
            </a:r>
          </a:p>
          <a:p>
            <a:r>
              <a:rPr lang="fr-FR" altLang="pl-PL" b="1" i="1">
                <a:solidFill>
                  <a:srgbClr val="0000FF"/>
                </a:solidFill>
              </a:rPr>
              <a:t>5 au 9 septembre 2017</a:t>
            </a: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853"/>
    </mc:Choice>
    <mc:Fallback>
      <p:transition spd="slow" advTm="78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20170906_0944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476250"/>
            <a:ext cx="3960812" cy="297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3" descr="20170906_09345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3716338"/>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4" descr="20170906_09350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3800" y="549275"/>
            <a:ext cx="3744913" cy="280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5"/>
          <p:cNvSpPr>
            <a:spLocks noChangeArrowheads="1"/>
          </p:cNvSpPr>
          <p:nvPr/>
        </p:nvSpPr>
        <p:spPr bwMode="auto">
          <a:xfrm>
            <a:off x="179388" y="4005263"/>
            <a:ext cx="3816350" cy="223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6 et 7 septembre Réunion et conférences au Centre Spirituel Saint Jean Paul II</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872"/>
    </mc:Choice>
    <mc:Fallback>
      <p:transition spd="slow" advTm="48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3" name="Rectangle 5"/>
          <p:cNvSpPr>
            <a:spLocks noChangeArrowheads="1"/>
          </p:cNvSpPr>
          <p:nvPr/>
        </p:nvSpPr>
        <p:spPr bwMode="auto">
          <a:xfrm>
            <a:off x="468313" y="3573463"/>
            <a:ext cx="3816350" cy="280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200" b="1">
                <a:solidFill>
                  <a:srgbClr val="0000FF"/>
                </a:solidFill>
              </a:rPr>
              <a:t>Conférence de Dovis di Pierluigi ( Directeur de la Caritas à Turin) </a:t>
            </a:r>
            <a:r>
              <a:rPr lang="fr-FR" altLang="pl-PL" sz="2200" b="1" i="1">
                <a:solidFill>
                  <a:srgbClr val="0000FF"/>
                </a:solidFill>
              </a:rPr>
              <a:t>« Rencontre entre les peuples, cultures, religions : les défis pour les laïcs salettins en Europe »</a:t>
            </a:r>
          </a:p>
        </p:txBody>
      </p:sp>
      <p:pic>
        <p:nvPicPr>
          <p:cNvPr id="3789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76250"/>
            <a:ext cx="3910012" cy="293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895"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363" y="1412875"/>
            <a:ext cx="3838575" cy="2881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896" name="Rectangle 8"/>
          <p:cNvSpPr>
            <a:spLocks noChangeArrowheads="1"/>
          </p:cNvSpPr>
          <p:nvPr/>
        </p:nvSpPr>
        <p:spPr bwMode="auto">
          <a:xfrm>
            <a:off x="4716463" y="4508500"/>
            <a:ext cx="4176712"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200" b="1">
                <a:solidFill>
                  <a:srgbClr val="0000FF"/>
                </a:solidFill>
              </a:rPr>
              <a:t>Le Père Heliodoro, animateur de la rencontre, avec le Père Silvano, qui a présenté l’histoire des M.S. en Europe  </a:t>
            </a:r>
            <a:endParaRPr lang="fr-FR" altLang="pl-PL" sz="22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671"/>
    </mc:Choice>
    <mc:Fallback>
      <p:transition spd="slow" advTm="46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20170906_1235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7900" y="1700213"/>
            <a:ext cx="3959225" cy="297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3" descr="20170906_1203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188" y="3608388"/>
            <a:ext cx="3746500"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 y="333375"/>
            <a:ext cx="3887788" cy="291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7" name="Rectangle 5"/>
          <p:cNvSpPr>
            <a:spLocks noChangeArrowheads="1"/>
          </p:cNvSpPr>
          <p:nvPr/>
        </p:nvSpPr>
        <p:spPr bwMode="auto">
          <a:xfrm>
            <a:off x="4500563" y="4941888"/>
            <a:ext cx="4427537" cy="1582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Prières et célébration eucharistique dans la Chapelle du Centre</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320"/>
    </mc:Choice>
    <mc:Fallback>
      <p:transition spd="slow" advTm="53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20170907_13224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333375"/>
            <a:ext cx="3960812" cy="297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3" descr="20170907_13290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063" y="3644900"/>
            <a:ext cx="3384550" cy="253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Rectangle 5"/>
          <p:cNvSpPr>
            <a:spLocks noChangeArrowheads="1"/>
          </p:cNvSpPr>
          <p:nvPr/>
        </p:nvSpPr>
        <p:spPr bwMode="auto">
          <a:xfrm>
            <a:off x="3203575" y="3860800"/>
            <a:ext cx="2339975"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400" b="1">
                <a:solidFill>
                  <a:srgbClr val="0000FF"/>
                </a:solidFill>
              </a:rPr>
              <a:t>Après la nourriture spirituelle, la nourriture corporelle…</a:t>
            </a:r>
            <a:endParaRPr lang="fr-FR" altLang="pl-PL" sz="2400" b="1" i="1">
              <a:solidFill>
                <a:srgbClr val="0000FF"/>
              </a:solidFill>
            </a:endParaRPr>
          </a:p>
        </p:txBody>
      </p:sp>
      <p:pic>
        <p:nvPicPr>
          <p:cNvPr id="1741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2363" y="188913"/>
            <a:ext cx="3887787" cy="291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825" y="3716338"/>
            <a:ext cx="3241675" cy="2432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865"/>
    </mc:Choice>
    <mc:Fallback>
      <p:transition spd="slow" advTm="48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395288" y="5084763"/>
            <a:ext cx="3744912" cy="129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Les membres de la Province                    Espagne / Italie</a:t>
            </a:r>
            <a:endParaRPr lang="fr-FR" altLang="pl-PL" sz="2800" b="1" i="1">
              <a:solidFill>
                <a:srgbClr val="0000FF"/>
              </a:solidFill>
            </a:endParaRPr>
          </a:p>
        </p:txBody>
      </p:sp>
      <p:pic>
        <p:nvPicPr>
          <p:cNvPr id="3993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3500438"/>
            <a:ext cx="3960812" cy="297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288" y="2276475"/>
            <a:ext cx="3527425" cy="266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6238" y="260350"/>
            <a:ext cx="5786437" cy="2419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559"/>
    </mc:Choice>
    <mc:Fallback>
      <p:transition spd="slow" advTm="55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4" name="Rectangle 10"/>
          <p:cNvSpPr>
            <a:spLocks noChangeArrowheads="1"/>
          </p:cNvSpPr>
          <p:nvPr/>
        </p:nvSpPr>
        <p:spPr bwMode="auto">
          <a:xfrm>
            <a:off x="1476375" y="2924175"/>
            <a:ext cx="6119813"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Et ceux de la Province                              Pologne – Slovaquie - Suisse</a:t>
            </a:r>
            <a:endParaRPr lang="fr-FR" altLang="pl-PL" sz="2800" b="1" i="1">
              <a:solidFill>
                <a:srgbClr val="0000FF"/>
              </a:solidFill>
            </a:endParaRPr>
          </a:p>
        </p:txBody>
      </p:sp>
      <p:pic>
        <p:nvPicPr>
          <p:cNvPr id="1127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005263"/>
            <a:ext cx="3457575" cy="2525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9"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188" y="188913"/>
            <a:ext cx="7777162" cy="273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80"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3800" y="4005263"/>
            <a:ext cx="3460750" cy="255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105"/>
    </mc:Choice>
    <mc:Fallback>
      <p:transition spd="slow" advTm="61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20170907_1746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8175" y="333375"/>
            <a:ext cx="5472113" cy="421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Rectangle 3"/>
          <p:cNvSpPr>
            <a:spLocks noChangeArrowheads="1"/>
          </p:cNvSpPr>
          <p:nvPr/>
        </p:nvSpPr>
        <p:spPr bwMode="auto">
          <a:xfrm>
            <a:off x="1476375" y="4652963"/>
            <a:ext cx="6480175" cy="50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La délégation française</a:t>
            </a:r>
            <a:endParaRPr lang="fr-FR" altLang="pl-PL" sz="2800" b="1" i="1">
              <a:solidFill>
                <a:srgbClr val="0000FF"/>
              </a:solidFill>
            </a:endParaRPr>
          </a:p>
        </p:txBody>
      </p:sp>
      <p:sp>
        <p:nvSpPr>
          <p:cNvPr id="35844" name="Rectangle 4"/>
          <p:cNvSpPr>
            <a:spLocks noChangeArrowheads="1"/>
          </p:cNvSpPr>
          <p:nvPr/>
        </p:nvSpPr>
        <p:spPr bwMode="auto">
          <a:xfrm>
            <a:off x="323850" y="5157788"/>
            <a:ext cx="8424863"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000">
                <a:solidFill>
                  <a:srgbClr val="0000FF"/>
                </a:solidFill>
              </a:rPr>
              <a:t>De gauche à droite : Pierrot Zaessinger – Andrée Nivou – Gérard Peschot - Marie  Claude Tavel-Besson – Maggy Peschot – Soeur Sonia – Jacques et Agnès Debray – Sœur Olga – Père Louis de Pontbriand – Anne Marie Héritier – Michel Flachaire  </a:t>
            </a:r>
            <a:endParaRPr lang="fr-FR" altLang="pl-PL" sz="2000"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2706"/>
    </mc:Choice>
    <mc:Fallback>
      <p:transition spd="slow" advTm="127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ChangeArrowheads="1"/>
          </p:cNvSpPr>
          <p:nvPr/>
        </p:nvSpPr>
        <p:spPr bwMode="auto">
          <a:xfrm>
            <a:off x="0" y="3644900"/>
            <a:ext cx="4319588" cy="306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400" b="1">
                <a:solidFill>
                  <a:srgbClr val="0000FF"/>
                </a:solidFill>
              </a:rPr>
              <a:t>Monte del Gozo,                          ou « Mont de la joie » </a:t>
            </a:r>
          </a:p>
          <a:p>
            <a:r>
              <a:rPr lang="fr-FR" altLang="pl-PL" sz="2000">
                <a:solidFill>
                  <a:srgbClr val="0000FF"/>
                </a:solidFill>
              </a:rPr>
              <a:t>sur le « Camino francés », près du Centre Jean Paul II, où ont eu lieu les JMJ en 1989.  Du haut de cette colline de 368 mètres on aperçoit les flèches de la cathédrale de Compostelle, à cinq kilomètres</a:t>
            </a:r>
            <a:endParaRPr lang="fr-FR" altLang="pl-PL" sz="2000"/>
          </a:p>
        </p:txBody>
      </p:sp>
      <p:pic>
        <p:nvPicPr>
          <p:cNvPr id="1639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3573463"/>
            <a:ext cx="3956050" cy="279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5"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3800" y="476250"/>
            <a:ext cx="3457575"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6"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 y="333375"/>
            <a:ext cx="3471863" cy="3132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112"/>
    </mc:Choice>
    <mc:Fallback>
      <p:transition spd="slow" advTm="51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675" y="1773238"/>
            <a:ext cx="3106738" cy="286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70" name="Rectangle 6"/>
          <p:cNvSpPr>
            <a:spLocks noChangeArrowheads="1"/>
          </p:cNvSpPr>
          <p:nvPr/>
        </p:nvSpPr>
        <p:spPr bwMode="auto">
          <a:xfrm>
            <a:off x="395288" y="4797425"/>
            <a:ext cx="4103687" cy="1582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400" b="1">
                <a:solidFill>
                  <a:srgbClr val="0000FF"/>
                </a:solidFill>
              </a:rPr>
              <a:t>Le Monument Jean Paul II </a:t>
            </a:r>
          </a:p>
          <a:p>
            <a:r>
              <a:rPr lang="fr-FR" altLang="pl-PL" sz="2400" b="1">
                <a:solidFill>
                  <a:srgbClr val="0000FF"/>
                </a:solidFill>
              </a:rPr>
              <a:t>où les pèlerins déposent, chaussures, chapeaux, bâtons…  </a:t>
            </a:r>
          </a:p>
        </p:txBody>
      </p:sp>
      <p:pic>
        <p:nvPicPr>
          <p:cNvPr id="3687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188913"/>
            <a:ext cx="3168650" cy="278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74"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0788" y="333375"/>
            <a:ext cx="2370137" cy="309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75"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3800" y="3914775"/>
            <a:ext cx="3694113" cy="2773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76"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5288" y="3284538"/>
            <a:ext cx="2376487" cy="1174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400"/>
    </mc:Choice>
    <mc:Fallback>
      <p:transition spd="slow" advTm="6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20170905_1804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333375"/>
            <a:ext cx="4032250"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5" name="Picture 3" descr="20170905_1659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7900" y="512763"/>
            <a:ext cx="3960813" cy="297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4"/>
          <p:cNvSpPr>
            <a:spLocks noChangeArrowheads="1"/>
          </p:cNvSpPr>
          <p:nvPr/>
        </p:nvSpPr>
        <p:spPr bwMode="auto">
          <a:xfrm>
            <a:off x="395288" y="3716338"/>
            <a:ext cx="4175125"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Mercredi soir</a:t>
            </a:r>
          </a:p>
          <a:p>
            <a:r>
              <a:rPr lang="fr-FR" altLang="pl-PL" sz="2800" b="1">
                <a:solidFill>
                  <a:srgbClr val="0000FF"/>
                </a:solidFill>
              </a:rPr>
              <a:t>7 septembre </a:t>
            </a:r>
          </a:p>
          <a:p>
            <a:r>
              <a:rPr lang="fr-FR" altLang="pl-PL" sz="2800" b="1">
                <a:solidFill>
                  <a:srgbClr val="0000FF"/>
                </a:solidFill>
              </a:rPr>
              <a:t>Accueil au Sanctuaire N-D de la Salette de Siador</a:t>
            </a:r>
            <a:endParaRPr lang="fr-FR" altLang="pl-PL" sz="2800" b="1" i="1">
              <a:solidFill>
                <a:srgbClr val="0000FF"/>
              </a:solidFill>
            </a:endParaRPr>
          </a:p>
        </p:txBody>
      </p:sp>
      <p:pic>
        <p:nvPicPr>
          <p:cNvPr id="3891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2363" y="3789363"/>
            <a:ext cx="3600450" cy="2700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640"/>
    </mc:Choice>
    <mc:Fallback>
      <p:transition spd="slow" advTm="56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20170907_1910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60350"/>
            <a:ext cx="39624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3" descr="20170907_1904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429000"/>
            <a:ext cx="4103688" cy="307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Rectangle 4"/>
          <p:cNvSpPr>
            <a:spLocks noChangeArrowheads="1"/>
          </p:cNvSpPr>
          <p:nvPr/>
        </p:nvSpPr>
        <p:spPr bwMode="auto">
          <a:xfrm>
            <a:off x="250825" y="3789363"/>
            <a:ext cx="3887788"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Présentation du Sanctuaire par le Père Gérard Comeau</a:t>
            </a:r>
            <a:endParaRPr lang="fr-FR" altLang="pl-PL" sz="2800" b="1" i="1">
              <a:solidFill>
                <a:srgbClr val="0000FF"/>
              </a:solidFill>
            </a:endParaRPr>
          </a:p>
        </p:txBody>
      </p:sp>
      <p:pic>
        <p:nvPicPr>
          <p:cNvPr id="14341" name="Picture 5" descr="20170905_1700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2363" y="333375"/>
            <a:ext cx="3673475"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938"/>
    </mc:Choice>
    <mc:Fallback>
      <p:transition spd="slow" advTm="59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20170907_1939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538" y="3573463"/>
            <a:ext cx="3911600"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descr="20170907_20300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3438" y="404813"/>
            <a:ext cx="3457575"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4" descr="20170907_20512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 y="476250"/>
            <a:ext cx="3228975"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Rectangle 5"/>
          <p:cNvSpPr>
            <a:spLocks noChangeArrowheads="1"/>
          </p:cNvSpPr>
          <p:nvPr/>
        </p:nvSpPr>
        <p:spPr bwMode="auto">
          <a:xfrm>
            <a:off x="395288" y="5013325"/>
            <a:ext cx="3600450" cy="1439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Messe à l’église présidée par le Père Silvano</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728"/>
    </mc:Choice>
    <mc:Fallback>
      <p:transition spd="slow" advTm="57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20170907_2055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260350"/>
            <a:ext cx="4176712" cy="318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3" descr="20170907_20583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0425" y="476250"/>
            <a:ext cx="2543175"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4" descr="20170907_21012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 y="3644900"/>
            <a:ext cx="2197100" cy="292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5"/>
          <p:cNvSpPr>
            <a:spLocks noChangeArrowheads="1"/>
          </p:cNvSpPr>
          <p:nvPr/>
        </p:nvSpPr>
        <p:spPr bwMode="auto">
          <a:xfrm>
            <a:off x="3348038" y="4365625"/>
            <a:ext cx="360045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Quelques photos souvenir</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960"/>
    </mc:Choice>
    <mc:Fallback>
      <p:transition spd="slow" advTm="5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20170907_21184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7900" y="333375"/>
            <a:ext cx="3960813" cy="297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descr="20170907_21203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260350"/>
            <a:ext cx="4105275"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 y="3644900"/>
            <a:ext cx="2209800" cy="2881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5"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6325" y="3500438"/>
            <a:ext cx="2533650" cy="250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6" name="Rectangle 6"/>
          <p:cNvSpPr>
            <a:spLocks noChangeArrowheads="1"/>
          </p:cNvSpPr>
          <p:nvPr/>
        </p:nvSpPr>
        <p:spPr bwMode="auto">
          <a:xfrm>
            <a:off x="2879725" y="5949950"/>
            <a:ext cx="6264275"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000" b="1">
                <a:solidFill>
                  <a:srgbClr val="0000FF"/>
                </a:solidFill>
              </a:rPr>
              <a:t>Repas gastronomique avec spécialités locales :</a:t>
            </a:r>
          </a:p>
          <a:p>
            <a:r>
              <a:rPr lang="fr-FR" altLang="pl-PL" sz="2000" b="1">
                <a:solidFill>
                  <a:srgbClr val="0000FF"/>
                </a:solidFill>
              </a:rPr>
              <a:t>Poulpes et Vino Tinto</a:t>
            </a:r>
            <a:endParaRPr lang="fr-FR" altLang="pl-PL" sz="2000" b="1" i="1">
              <a:solidFill>
                <a:srgbClr val="0000FF"/>
              </a:solidFill>
            </a:endParaRPr>
          </a:p>
        </p:txBody>
      </p:sp>
      <p:pic>
        <p:nvPicPr>
          <p:cNvPr id="10247" name="Picture 7" descr="20170907_21284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32138" y="3789363"/>
            <a:ext cx="2736850" cy="205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024"/>
    </mc:Choice>
    <mc:Fallback>
      <p:transition spd="slow" advTm="60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20170907_21174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404813"/>
            <a:ext cx="3671888" cy="275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6825" y="620713"/>
            <a:ext cx="3405188" cy="255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16013" y="3573463"/>
            <a:ext cx="4124325" cy="2992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23" name="Rectangle 7"/>
          <p:cNvSpPr>
            <a:spLocks noChangeArrowheads="1"/>
          </p:cNvSpPr>
          <p:nvPr/>
        </p:nvSpPr>
        <p:spPr bwMode="auto">
          <a:xfrm>
            <a:off x="5219700" y="4149725"/>
            <a:ext cx="360045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Siador by Night</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185"/>
    </mc:Choice>
    <mc:Fallback>
      <p:transition spd="slow" advTm="51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260350"/>
            <a:ext cx="3311525" cy="2484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3716338"/>
            <a:ext cx="3890962" cy="296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6825" y="333375"/>
            <a:ext cx="3241675"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1188" y="3871913"/>
            <a:ext cx="3240087" cy="2544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00" name="Rectangle 8"/>
          <p:cNvSpPr>
            <a:spLocks noChangeArrowheads="1"/>
          </p:cNvSpPr>
          <p:nvPr/>
        </p:nvSpPr>
        <p:spPr bwMode="auto">
          <a:xfrm>
            <a:off x="250825" y="2781300"/>
            <a:ext cx="8424863"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Vendredi matin 8 septembre  </a:t>
            </a:r>
          </a:p>
          <a:p>
            <a:r>
              <a:rPr lang="fr-FR" altLang="pl-PL" sz="2800" b="1">
                <a:solidFill>
                  <a:srgbClr val="0000FF"/>
                </a:solidFill>
              </a:rPr>
              <a:t>Départ à pied pour St Jacques</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256"/>
    </mc:Choice>
    <mc:Fallback>
      <p:transition spd="slow" advTm="62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333375"/>
            <a:ext cx="2538412" cy="338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0113" y="4292600"/>
            <a:ext cx="1636712" cy="206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0200" y="3500438"/>
            <a:ext cx="4175125" cy="3132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5" name="Rectangle 7"/>
          <p:cNvSpPr>
            <a:spLocks noChangeArrowheads="1"/>
          </p:cNvSpPr>
          <p:nvPr/>
        </p:nvSpPr>
        <p:spPr bwMode="auto">
          <a:xfrm>
            <a:off x="250825" y="2781300"/>
            <a:ext cx="8424863"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Tous les chemins d’Europe mènent à St Jacques de Compostelle</a:t>
            </a:r>
            <a:endParaRPr lang="fr-FR" altLang="pl-PL" sz="2800" b="1" i="1">
              <a:solidFill>
                <a:srgbClr val="0000FF"/>
              </a:solidFill>
            </a:endParaRPr>
          </a:p>
        </p:txBody>
      </p:sp>
      <p:pic>
        <p:nvPicPr>
          <p:cNvPr id="7177" name="Picture 9" descr="Résultat de recherche d'images pour &quot;photos saint jacques de compostelle&quo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27538" y="188913"/>
            <a:ext cx="3810000" cy="2686050"/>
          </a:xfrm>
          <a:prstGeom prst="rect">
            <a:avLst/>
          </a:prstGeom>
          <a:noFill/>
          <a:extLst>
            <a:ext uri="{909E8E84-426E-40DD-AFC4-6F175D3DCCD1}">
              <a14:hiddenFill xmlns:a14="http://schemas.microsoft.com/office/drawing/2010/main">
                <a:solidFill>
                  <a:srgbClr val="FFFFFF"/>
                </a:solidFill>
              </a14:hiddenFill>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944"/>
    </mc:Choice>
    <mc:Fallback>
      <p:transition spd="slow" advTm="79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7" name="Rectangle 5"/>
          <p:cNvSpPr>
            <a:spLocks noChangeArrowheads="1"/>
          </p:cNvSpPr>
          <p:nvPr/>
        </p:nvSpPr>
        <p:spPr bwMode="auto">
          <a:xfrm>
            <a:off x="3492500" y="3429000"/>
            <a:ext cx="3097213" cy="252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400" b="1">
                <a:solidFill>
                  <a:srgbClr val="0000FF"/>
                </a:solidFill>
              </a:rPr>
              <a:t>Passage devant la chapelle des âmes du purgatoire  </a:t>
            </a:r>
          </a:p>
          <a:p>
            <a:r>
              <a:rPr lang="fr-FR" altLang="pl-PL" sz="2400" b="1" i="1">
                <a:solidFill>
                  <a:srgbClr val="0000FF"/>
                </a:solidFill>
              </a:rPr>
              <a:t>Capilla </a:t>
            </a:r>
          </a:p>
          <a:p>
            <a:r>
              <a:rPr lang="fr-FR" altLang="pl-PL" sz="2400" b="1" i="1">
                <a:solidFill>
                  <a:srgbClr val="0000FF"/>
                </a:solidFill>
              </a:rPr>
              <a:t>de Animas</a:t>
            </a:r>
          </a:p>
        </p:txBody>
      </p:sp>
      <p:pic>
        <p:nvPicPr>
          <p:cNvPr id="3379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260350"/>
            <a:ext cx="2700337"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80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5963" y="476250"/>
            <a:ext cx="2901950" cy="217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801"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19475" y="404813"/>
            <a:ext cx="2106613" cy="280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802"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213" y="4076700"/>
            <a:ext cx="3311525" cy="2486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803" name="Picture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99225" y="3141663"/>
            <a:ext cx="2376488" cy="3167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512"/>
    </mc:Choice>
    <mc:Fallback>
      <p:transition spd="slow" advTm="65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476250"/>
            <a:ext cx="3738562" cy="280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3716338"/>
            <a:ext cx="3529013" cy="2646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50" name="Rectangle 6"/>
          <p:cNvSpPr>
            <a:spLocks noChangeArrowheads="1"/>
          </p:cNvSpPr>
          <p:nvPr/>
        </p:nvSpPr>
        <p:spPr bwMode="auto">
          <a:xfrm>
            <a:off x="3924300" y="4652963"/>
            <a:ext cx="2735263"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400" b="1">
                <a:solidFill>
                  <a:srgbClr val="0000FF"/>
                </a:solidFill>
              </a:rPr>
              <a:t>Arrivée à Saint Jacques place de la Basilique</a:t>
            </a:r>
            <a:endParaRPr lang="fr-FR" altLang="pl-PL" sz="2400" b="1" i="1">
              <a:solidFill>
                <a:srgbClr val="0000FF"/>
              </a:solidFill>
            </a:endParaRPr>
          </a:p>
        </p:txBody>
      </p:sp>
      <p:pic>
        <p:nvPicPr>
          <p:cNvPr id="6152"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3800" y="404813"/>
            <a:ext cx="257175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3"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48488" y="4076700"/>
            <a:ext cx="1944687" cy="25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441"/>
    </mc:Choice>
    <mc:Fallback>
      <p:transition spd="slow" advTm="64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333375"/>
            <a:ext cx="4248150" cy="318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3800" y="188913"/>
            <a:ext cx="3522663" cy="264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35600" y="3141663"/>
            <a:ext cx="2536825" cy="3382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6" name="Rectangle 6"/>
          <p:cNvSpPr>
            <a:spLocks noChangeArrowheads="1"/>
          </p:cNvSpPr>
          <p:nvPr/>
        </p:nvSpPr>
        <p:spPr bwMode="auto">
          <a:xfrm>
            <a:off x="684213" y="4437063"/>
            <a:ext cx="3313112" cy="1754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La Basilique, l’orgue, l’encensoir…</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872"/>
    </mc:Choice>
    <mc:Fallback>
      <p:transition spd="slow" advTm="68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1863" y="2997200"/>
            <a:ext cx="2701925"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5963" y="333375"/>
            <a:ext cx="2989262" cy="224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850" y="1268413"/>
            <a:ext cx="5111750" cy="3833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5" name="Rectangle 5"/>
          <p:cNvSpPr>
            <a:spLocks noChangeArrowheads="1"/>
          </p:cNvSpPr>
          <p:nvPr/>
        </p:nvSpPr>
        <p:spPr bwMode="auto">
          <a:xfrm>
            <a:off x="2268538" y="5589588"/>
            <a:ext cx="3313112"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Après la messe…</a:t>
            </a:r>
            <a:endParaRPr lang="fr-FR" altLang="pl-PL" sz="2800" b="1" i="1">
              <a:solidFill>
                <a:srgbClr val="0000FF"/>
              </a:solidFill>
            </a:endParaRPr>
          </a:p>
        </p:txBody>
      </p:sp>
      <p:sp>
        <p:nvSpPr>
          <p:cNvPr id="25606" name="Rectangle 6"/>
          <p:cNvSpPr>
            <a:spLocks noChangeArrowheads="1"/>
          </p:cNvSpPr>
          <p:nvPr/>
        </p:nvSpPr>
        <p:spPr bwMode="auto">
          <a:xfrm>
            <a:off x="323850" y="260350"/>
            <a:ext cx="489585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400" b="1">
                <a:solidFill>
                  <a:srgbClr val="0000FF"/>
                </a:solidFill>
              </a:rPr>
              <a:t>Le Maître autel avec la statue de Saint Jacques</a:t>
            </a:r>
            <a:endParaRPr lang="fr-FR" altLang="pl-PL" sz="24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209"/>
    </mc:Choice>
    <mc:Fallback>
      <p:transition spd="slow" advTm="62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23850" y="4868863"/>
            <a:ext cx="3527425" cy="129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Petite promenade dans les rues de Saint Jacques</a:t>
            </a:r>
            <a:endParaRPr lang="fr-FR" altLang="pl-PL" sz="2800" b="1" i="1">
              <a:solidFill>
                <a:srgbClr val="0000FF"/>
              </a:solidFill>
            </a:endParaRPr>
          </a:p>
        </p:txBody>
      </p:sp>
      <p:pic>
        <p:nvPicPr>
          <p:cNvPr id="3482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3789363"/>
            <a:ext cx="3744912" cy="280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4"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288" y="404813"/>
            <a:ext cx="3025775"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5"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95738" y="476250"/>
            <a:ext cx="3744912" cy="2938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592"/>
    </mc:Choice>
    <mc:Fallback>
      <p:transition spd="slow" advTm="65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563" y="549275"/>
            <a:ext cx="2432050" cy="331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5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2138" y="1052513"/>
            <a:ext cx="2914650" cy="3887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52" name="Rectangle 8"/>
          <p:cNvSpPr>
            <a:spLocks noChangeArrowheads="1"/>
          </p:cNvSpPr>
          <p:nvPr/>
        </p:nvSpPr>
        <p:spPr bwMode="auto">
          <a:xfrm>
            <a:off x="250825" y="5157788"/>
            <a:ext cx="6121400" cy="100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Devant le Monastère de San Martiño Pinario</a:t>
            </a:r>
            <a:endParaRPr lang="fr-FR" altLang="pl-PL" sz="2800">
              <a:solidFill>
                <a:srgbClr val="0000FF"/>
              </a:solidFill>
            </a:endParaRPr>
          </a:p>
        </p:txBody>
      </p:sp>
      <p:pic>
        <p:nvPicPr>
          <p:cNvPr id="31753"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72225" y="2924175"/>
            <a:ext cx="2430463" cy="295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833"/>
    </mc:Choice>
    <mc:Fallback>
      <p:transition spd="slow" advTm="68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052513"/>
            <a:ext cx="7632700" cy="5592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27" name="Rectangle 3"/>
          <p:cNvSpPr>
            <a:spLocks noChangeArrowheads="1"/>
          </p:cNvSpPr>
          <p:nvPr/>
        </p:nvSpPr>
        <p:spPr bwMode="auto">
          <a:xfrm>
            <a:off x="611188" y="0"/>
            <a:ext cx="7921625"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Vendredi 8 septembre – après midi  </a:t>
            </a:r>
          </a:p>
          <a:p>
            <a:r>
              <a:rPr lang="fr-FR" altLang="pl-PL" sz="2800" b="1">
                <a:solidFill>
                  <a:srgbClr val="0000FF"/>
                </a:solidFill>
              </a:rPr>
              <a:t>Visite touristique le long des côtes de Galice</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1521"/>
    </mc:Choice>
    <mc:Fallback>
      <p:transition spd="slow" advTm="115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4608513" cy="345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6100" y="4005263"/>
            <a:ext cx="3384550" cy="25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3800" y="836613"/>
            <a:ext cx="3981450" cy="298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02" name="Rectangle 6"/>
          <p:cNvSpPr>
            <a:spLocks noChangeArrowheads="1"/>
          </p:cNvSpPr>
          <p:nvPr/>
        </p:nvSpPr>
        <p:spPr bwMode="auto">
          <a:xfrm>
            <a:off x="250825" y="4292600"/>
            <a:ext cx="4032250" cy="1582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Trempette </a:t>
            </a:r>
          </a:p>
          <a:p>
            <a:r>
              <a:rPr lang="fr-FR" altLang="pl-PL" sz="2800" b="1">
                <a:solidFill>
                  <a:srgbClr val="0000FF"/>
                </a:solidFill>
              </a:rPr>
              <a:t>sur la plage de </a:t>
            </a:r>
          </a:p>
          <a:p>
            <a:r>
              <a:rPr lang="fr-FR" altLang="pl-PL" sz="2800" b="1">
                <a:solidFill>
                  <a:srgbClr val="0000FF"/>
                </a:solidFill>
              </a:rPr>
              <a:t>San Francisco </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993"/>
    </mc:Choice>
    <mc:Fallback>
      <p:transition spd="slow" advTm="69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188913"/>
            <a:ext cx="3816350" cy="286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3800" y="2997200"/>
            <a:ext cx="1782763" cy="237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78" name="Rectangle 6"/>
          <p:cNvSpPr>
            <a:spLocks noChangeArrowheads="1"/>
          </p:cNvSpPr>
          <p:nvPr/>
        </p:nvSpPr>
        <p:spPr bwMode="auto">
          <a:xfrm>
            <a:off x="179388" y="3068638"/>
            <a:ext cx="4752975"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Carnota : église et cimetière </a:t>
            </a:r>
            <a:endParaRPr lang="fr-FR" altLang="pl-PL" sz="2800" b="1" i="1">
              <a:solidFill>
                <a:srgbClr val="0000FF"/>
              </a:solidFill>
            </a:endParaRPr>
          </a:p>
        </p:txBody>
      </p:sp>
      <p:sp>
        <p:nvSpPr>
          <p:cNvPr id="28681" name="Rectangle 9"/>
          <p:cNvSpPr>
            <a:spLocks noChangeArrowheads="1"/>
          </p:cNvSpPr>
          <p:nvPr/>
        </p:nvSpPr>
        <p:spPr bwMode="auto">
          <a:xfrm>
            <a:off x="4067175" y="5445125"/>
            <a:ext cx="4681538" cy="1081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000">
                <a:solidFill>
                  <a:srgbClr val="0000FF"/>
                </a:solidFill>
              </a:rPr>
              <a:t>Les cimetières avec les tombes sous le dallage du parvis sont une particularité de la  Galice </a:t>
            </a:r>
            <a:endParaRPr lang="fr-FR" altLang="pl-PL" sz="2000" i="1">
              <a:solidFill>
                <a:srgbClr val="0000FF"/>
              </a:solidFill>
            </a:endParaRPr>
          </a:p>
        </p:txBody>
      </p:sp>
      <p:pic>
        <p:nvPicPr>
          <p:cNvPr id="28684"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8488" y="981075"/>
            <a:ext cx="1997075"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5" name="Picture 13" descr="20170908_17512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00563" y="260350"/>
            <a:ext cx="1892300"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6" name="Picture 14" descr="20170908_17532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213" y="4149725"/>
            <a:ext cx="3168650"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728"/>
    </mc:Choice>
    <mc:Fallback>
      <p:transition spd="slow" advTm="77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3933825"/>
            <a:ext cx="3097213" cy="2266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9"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788" y="333375"/>
            <a:ext cx="2212975" cy="2951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491" name="Rectangle 11"/>
          <p:cNvSpPr>
            <a:spLocks noChangeArrowheads="1"/>
          </p:cNvSpPr>
          <p:nvPr/>
        </p:nvSpPr>
        <p:spPr bwMode="auto">
          <a:xfrm>
            <a:off x="900113" y="6165850"/>
            <a:ext cx="212407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400" b="1">
                <a:solidFill>
                  <a:srgbClr val="0000FF"/>
                </a:solidFill>
              </a:rPr>
              <a:t>Pigeonnier</a:t>
            </a:r>
            <a:r>
              <a:rPr lang="fr-FR" altLang="pl-PL" sz="2800" b="1">
                <a:solidFill>
                  <a:srgbClr val="0000FF"/>
                </a:solidFill>
              </a:rPr>
              <a:t> </a:t>
            </a:r>
            <a:endParaRPr lang="fr-FR" altLang="pl-PL" sz="2800" b="1" i="1">
              <a:solidFill>
                <a:srgbClr val="0000FF"/>
              </a:solidFill>
            </a:endParaRPr>
          </a:p>
        </p:txBody>
      </p:sp>
      <p:sp>
        <p:nvSpPr>
          <p:cNvPr id="20492" name="Rectangle 12"/>
          <p:cNvSpPr>
            <a:spLocks noChangeArrowheads="1"/>
          </p:cNvSpPr>
          <p:nvPr/>
        </p:nvSpPr>
        <p:spPr bwMode="auto">
          <a:xfrm>
            <a:off x="3492500" y="4005263"/>
            <a:ext cx="1873250" cy="647700"/>
          </a:xfrm>
          <a:prstGeom prst="rect">
            <a:avLst/>
          </a:prstGeom>
          <a:noFill/>
          <a:ln w="254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Carnota </a:t>
            </a:r>
            <a:endParaRPr lang="fr-FR" altLang="pl-PL" sz="2800" b="1" i="1">
              <a:solidFill>
                <a:srgbClr val="0000FF"/>
              </a:solidFill>
            </a:endParaRPr>
          </a:p>
        </p:txBody>
      </p:sp>
      <p:pic>
        <p:nvPicPr>
          <p:cNvPr id="20496"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35600" y="4076700"/>
            <a:ext cx="3405188" cy="255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497" name="Rectangle 17"/>
          <p:cNvSpPr>
            <a:spLocks noChangeArrowheads="1"/>
          </p:cNvSpPr>
          <p:nvPr/>
        </p:nvSpPr>
        <p:spPr bwMode="auto">
          <a:xfrm>
            <a:off x="5580063" y="3573463"/>
            <a:ext cx="3097212"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400" b="1">
                <a:solidFill>
                  <a:srgbClr val="0000FF"/>
                </a:solidFill>
              </a:rPr>
              <a:t>Nouveau cimetière</a:t>
            </a:r>
            <a:endParaRPr lang="fr-FR" altLang="pl-PL" sz="2400" b="1" i="1">
              <a:solidFill>
                <a:srgbClr val="0000FF"/>
              </a:solidFill>
            </a:endParaRPr>
          </a:p>
        </p:txBody>
      </p:sp>
      <p:pic>
        <p:nvPicPr>
          <p:cNvPr id="20498" name="Picture 1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 y="188913"/>
            <a:ext cx="4608513" cy="345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601"/>
    </mc:Choice>
    <mc:Fallback>
      <p:transition spd="slow" advTm="66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4663" y="260350"/>
            <a:ext cx="4537075" cy="340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313" y="260350"/>
            <a:ext cx="3240087"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6" name="Rectangle 8"/>
          <p:cNvSpPr>
            <a:spLocks noChangeArrowheads="1"/>
          </p:cNvSpPr>
          <p:nvPr/>
        </p:nvSpPr>
        <p:spPr bwMode="auto">
          <a:xfrm>
            <a:off x="179388" y="4076700"/>
            <a:ext cx="5113337" cy="252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000">
                <a:solidFill>
                  <a:srgbClr val="0000FF"/>
                </a:solidFill>
              </a:rPr>
              <a:t>Le grenier galicien (hórreo galego en galicien) est un bâtiment agricole à usage de grenier, selon une architecture spécifique à la région de Galice, en Espagne. Il sert au stockage des céréales après la récolte, surtout pour le maïs.</a:t>
            </a:r>
            <a:r>
              <a:rPr lang="fr-FR" altLang="pl-PL" sz="2000"/>
              <a:t> </a:t>
            </a:r>
            <a:r>
              <a:rPr lang="fr-FR" altLang="pl-PL" sz="2000">
                <a:solidFill>
                  <a:srgbClr val="0000FF"/>
                </a:solidFill>
              </a:rPr>
              <a:t>Il est surélevé pour le protéger des rongeurs</a:t>
            </a:r>
          </a:p>
        </p:txBody>
      </p:sp>
      <p:pic>
        <p:nvPicPr>
          <p:cNvPr id="27658" name="Picture 10" descr="Résultat de recherche d'imag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35600" y="4076700"/>
            <a:ext cx="2736850" cy="2052638"/>
          </a:xfrm>
          <a:prstGeom prst="rect">
            <a:avLst/>
          </a:prstGeom>
          <a:noFill/>
          <a:extLst>
            <a:ext uri="{909E8E84-426E-40DD-AFC4-6F175D3DCCD1}">
              <a14:hiddenFill xmlns:a14="http://schemas.microsoft.com/office/drawing/2010/main">
                <a:solidFill>
                  <a:srgbClr val="FFFFFF"/>
                </a:solidFill>
              </a14:hiddenFill>
            </a:ext>
          </a:extLst>
        </p:spPr>
      </p:pic>
      <p:pic>
        <p:nvPicPr>
          <p:cNvPr id="27661" name="Picture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1188" y="1844675"/>
            <a:ext cx="3097212" cy="219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392"/>
    </mc:Choice>
    <mc:Fallback>
      <p:transition spd="slow" advTm="6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20170908_18140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313" y="260350"/>
            <a:ext cx="3887787" cy="291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3" descr="20170908_19023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9700" y="3933825"/>
            <a:ext cx="3529013" cy="264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4" descr="20170908_1903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213" y="3860800"/>
            <a:ext cx="3311525" cy="248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10" descr="20170908_19040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2363" y="484188"/>
            <a:ext cx="3671887" cy="256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Rectangle 11"/>
          <p:cNvSpPr>
            <a:spLocks noChangeArrowheads="1"/>
          </p:cNvSpPr>
          <p:nvPr/>
        </p:nvSpPr>
        <p:spPr bwMode="auto">
          <a:xfrm>
            <a:off x="611188" y="3213100"/>
            <a:ext cx="7488237"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Paysages divers le long de la route </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657"/>
    </mc:Choice>
    <mc:Fallback>
      <p:transition spd="slow" advTm="56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20170908_18174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163" y="3644900"/>
            <a:ext cx="3233737" cy="243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3" descr="20170908_18202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260350"/>
            <a:ext cx="3887787" cy="291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4" descr="20170908_18224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1188" y="3933825"/>
            <a:ext cx="3600450" cy="269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5" descr="20170908_18294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288" y="333375"/>
            <a:ext cx="3600450" cy="270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4" name="Rectangle 12"/>
          <p:cNvSpPr>
            <a:spLocks noChangeArrowheads="1"/>
          </p:cNvSpPr>
          <p:nvPr/>
        </p:nvSpPr>
        <p:spPr bwMode="auto">
          <a:xfrm>
            <a:off x="827088" y="3213100"/>
            <a:ext cx="4968875" cy="719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La Cascade d’Ezaro</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448"/>
    </mc:Choice>
    <mc:Fallback>
      <p:transition spd="slow" advTm="74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4" name="Picture 6" descr="20170908_1833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188913"/>
            <a:ext cx="2538412"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7" descr="20170908_18350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14675" y="404813"/>
            <a:ext cx="210661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8" descr="20170908_18354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35600" y="549275"/>
            <a:ext cx="2952750"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9" descr="20170908_18541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87450" y="3716338"/>
            <a:ext cx="3348038"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8" name="Rectangle 10"/>
          <p:cNvSpPr>
            <a:spLocks noChangeArrowheads="1"/>
          </p:cNvSpPr>
          <p:nvPr/>
        </p:nvSpPr>
        <p:spPr bwMode="auto">
          <a:xfrm>
            <a:off x="5219700" y="3429000"/>
            <a:ext cx="3527425" cy="273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000" b="1">
                <a:solidFill>
                  <a:srgbClr val="0000FF"/>
                </a:solidFill>
              </a:rPr>
              <a:t>La Cascade d'Ezaro est située en Galice, près du village qui porte le même nom, et a une particularité, elle est la seule chute d’eau en Europe qui plonge dans la mer !</a:t>
            </a: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120"/>
    </mc:Choice>
    <mc:Fallback>
      <p:transition spd="slow" advTm="71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1" name="Picture 5" descr="20170908_19033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213" y="3213100"/>
            <a:ext cx="2695575"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7" descr="20170908_19045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260350"/>
            <a:ext cx="3600450" cy="269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20170908_19052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80063" y="333375"/>
            <a:ext cx="3313112" cy="248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20170908_19014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3850" y="3141663"/>
            <a:ext cx="2303463" cy="172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20170908_19253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11863" y="4437063"/>
            <a:ext cx="2879725" cy="215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7" name="Rectangle 11"/>
          <p:cNvSpPr>
            <a:spLocks noChangeArrowheads="1"/>
          </p:cNvSpPr>
          <p:nvPr/>
        </p:nvSpPr>
        <p:spPr bwMode="auto">
          <a:xfrm>
            <a:off x="900113" y="5300663"/>
            <a:ext cx="453707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FR" altLang="pl-PL" b="1">
                <a:solidFill>
                  <a:srgbClr val="0000FF"/>
                </a:solidFill>
              </a:rPr>
              <a:t>Le « chemin des pèlerins de Saint Jacques » se prolonge jusqu’au « bout du monde »</a:t>
            </a:r>
          </a:p>
          <a:p>
            <a:pPr algn="ctr"/>
            <a:r>
              <a:rPr lang="fr-FR" altLang="pl-PL" b="1">
                <a:solidFill>
                  <a:srgbClr val="0000FF"/>
                </a:solidFill>
              </a:rPr>
              <a:t>Fisteria – «  Finisterre »</a:t>
            </a: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9370"/>
    </mc:Choice>
    <mc:Fallback>
      <p:transition spd="slow" advTm="93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20170908_19305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404813"/>
            <a:ext cx="2163763" cy="280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3" descr="20170908_1931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3213" y="3429000"/>
            <a:ext cx="2268537"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4" descr="20170908_19320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59338" y="476250"/>
            <a:ext cx="3686175"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Rectangle 7"/>
          <p:cNvSpPr>
            <a:spLocks noChangeArrowheads="1"/>
          </p:cNvSpPr>
          <p:nvPr/>
        </p:nvSpPr>
        <p:spPr bwMode="auto">
          <a:xfrm>
            <a:off x="179388" y="3500438"/>
            <a:ext cx="3527425" cy="1512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Arrivée au </a:t>
            </a:r>
          </a:p>
          <a:p>
            <a:r>
              <a:rPr lang="fr-FR" altLang="pl-PL" sz="2800" b="1">
                <a:solidFill>
                  <a:srgbClr val="0000FF"/>
                </a:solidFill>
              </a:rPr>
              <a:t>« bout de la terre » Finisterre ! </a:t>
            </a:r>
            <a:endParaRPr lang="fr-FR" altLang="pl-PL" sz="2800" b="1" i="1">
              <a:solidFill>
                <a:srgbClr val="0000FF"/>
              </a:solidFill>
            </a:endParaRPr>
          </a:p>
        </p:txBody>
      </p:sp>
      <p:sp>
        <p:nvSpPr>
          <p:cNvPr id="21512" name="Rectangle 8"/>
          <p:cNvSpPr>
            <a:spLocks noChangeArrowheads="1"/>
          </p:cNvSpPr>
          <p:nvPr/>
        </p:nvSpPr>
        <p:spPr bwMode="auto">
          <a:xfrm>
            <a:off x="5580063" y="3573463"/>
            <a:ext cx="2520950" cy="100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Le phare de Finisterre  </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464"/>
    </mc:Choice>
    <mc:Fallback>
      <p:transition spd="slow" advTm="74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5" name="Picture 5" descr="20170908_19325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1484313"/>
            <a:ext cx="3743325" cy="279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6" descr="20170908_1959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3800" y="404813"/>
            <a:ext cx="3609975"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7" name="Rectangle 7"/>
          <p:cNvSpPr>
            <a:spLocks noChangeArrowheads="1"/>
          </p:cNvSpPr>
          <p:nvPr/>
        </p:nvSpPr>
        <p:spPr bwMode="auto">
          <a:xfrm>
            <a:off x="2411413" y="4868863"/>
            <a:ext cx="4752975"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Un petit casse-croûte avant de repartir </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152"/>
    </mc:Choice>
    <mc:Fallback>
      <p:transition spd="slow" advTm="61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20170908_1933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213" y="333375"/>
            <a:ext cx="3560762"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Rectangle 4"/>
          <p:cNvSpPr>
            <a:spLocks noChangeArrowheads="1"/>
          </p:cNvSpPr>
          <p:nvPr/>
        </p:nvSpPr>
        <p:spPr bwMode="auto">
          <a:xfrm>
            <a:off x="2339975" y="5300663"/>
            <a:ext cx="4752975"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ctr">
              <a:spcBef>
                <a:spcPct val="20000"/>
              </a:spcBef>
              <a:defRPr sz="3200">
                <a:solidFill>
                  <a:schemeClr val="tx1"/>
                </a:solidFill>
                <a:latin typeface="Arial" panose="020B0604020202020204" pitchFamily="34" charset="0"/>
                <a:cs typeface="Arial" panose="020B0604020202020204" pitchFamily="34" charset="0"/>
              </a:defRPr>
            </a:lvl1pPr>
            <a:lvl2pPr marL="742950" indent="-285750" algn="ctr">
              <a:spcBef>
                <a:spcPct val="20000"/>
              </a:spcBef>
              <a:defRPr sz="2800">
                <a:solidFill>
                  <a:schemeClr val="tx1"/>
                </a:solidFill>
                <a:latin typeface="Arial" panose="020B0604020202020204" pitchFamily="34" charset="0"/>
                <a:cs typeface="Arial" panose="020B0604020202020204" pitchFamily="34" charset="0"/>
              </a:defRPr>
            </a:lvl2pPr>
            <a:lvl3pPr marL="1143000" indent="-228600" algn="ctr">
              <a:spcBef>
                <a:spcPct val="20000"/>
              </a:spcBef>
              <a:defRPr sz="2400">
                <a:solidFill>
                  <a:schemeClr val="tx1"/>
                </a:solidFill>
                <a:latin typeface="Arial" panose="020B0604020202020204" pitchFamily="34" charset="0"/>
                <a:cs typeface="Arial" panose="020B0604020202020204" pitchFamily="34" charset="0"/>
              </a:defRPr>
            </a:lvl3pPr>
            <a:lvl4pPr marL="1600200" indent="-228600" algn="ctr">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lgn="ctr">
              <a:spcBef>
                <a:spcPct val="20000"/>
              </a:spcBef>
              <a:defRPr sz="2000">
                <a:solidFill>
                  <a:schemeClr val="tx1"/>
                </a:solidFill>
                <a:latin typeface="Arial" panose="020B0604020202020204" pitchFamily="34" charset="0"/>
                <a:cs typeface="Arial" panose="020B0604020202020204" pitchFamily="34" charset="0"/>
              </a:defRPr>
            </a:lvl5pPr>
            <a:lvl6pPr marL="25146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r>
              <a:rPr lang="fr-FR" altLang="pl-PL" sz="2800" b="1">
                <a:solidFill>
                  <a:srgbClr val="0000FF"/>
                </a:solidFill>
              </a:rPr>
              <a:t>Bon retour à tous !</a:t>
            </a:r>
          </a:p>
          <a:p>
            <a:r>
              <a:rPr lang="fr-FR" altLang="pl-PL" sz="2800" b="1">
                <a:solidFill>
                  <a:srgbClr val="0000FF"/>
                </a:solidFill>
              </a:rPr>
              <a:t>Et que Dieu vous bénisse ! </a:t>
            </a:r>
            <a:endParaRPr lang="fr-FR" altLang="pl-PL" sz="2800" b="1" i="1">
              <a:solidFill>
                <a:srgbClr val="0000FF"/>
              </a:solidFill>
            </a:endParaRPr>
          </a:p>
        </p:txBody>
      </p:sp>
      <p:pic>
        <p:nvPicPr>
          <p:cNvPr id="2" name="Dźwię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512"/>
    </mc:Choice>
    <mc:Fallback>
      <p:transition spd="slow" advTm="45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Arial"/>
      </a:majorFont>
      <a:minorFont>
        <a:latin typeface="Arial"/>
        <a:ea typeface=""/>
        <a:cs typeface="Arial"/>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410</TotalTime>
  <Words>460</Words>
  <Application>Microsoft Office PowerPoint</Application>
  <PresentationFormat>Pokaz na ekranie (4:3)</PresentationFormat>
  <Paragraphs>60</Paragraphs>
  <Slides>36</Slides>
  <Notes>0</Notes>
  <HiddenSlides>0</HiddenSlides>
  <MMClips>36</MMClips>
  <ScaleCrop>false</ScaleCrop>
  <HeadingPairs>
    <vt:vector size="6" baseType="variant">
      <vt:variant>
        <vt:lpstr>Używane czcionki</vt:lpstr>
      </vt:variant>
      <vt:variant>
        <vt:i4>1</vt:i4>
      </vt:variant>
      <vt:variant>
        <vt:lpstr>Motyw</vt:lpstr>
      </vt:variant>
      <vt:variant>
        <vt:i4>1</vt:i4>
      </vt:variant>
      <vt:variant>
        <vt:lpstr>Tytuły slajdów</vt:lpstr>
      </vt:variant>
      <vt:variant>
        <vt:i4>36</vt:i4>
      </vt:variant>
    </vt:vector>
  </HeadingPairs>
  <TitlesOfParts>
    <vt:vector size="38" baseType="lpstr">
      <vt:lpstr>Arial</vt:lpstr>
      <vt:lpstr>Modèle par défaut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Patricia</dc:creator>
  <cp:lastModifiedBy>henryk</cp:lastModifiedBy>
  <cp:revision>48</cp:revision>
  <dcterms:created xsi:type="dcterms:W3CDTF">2017-09-08T19:22:48Z</dcterms:created>
  <dcterms:modified xsi:type="dcterms:W3CDTF">2017-09-11T21:09:16Z</dcterms:modified>
</cp:coreProperties>
</file>